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" Target="slides/slide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Automating theme development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With Bootstrap &amp; LESS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@kyletaylored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Levelten Interactive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But Bootstrap 4 is in SASS...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Yea, well.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-36025" y="-18025"/>
            <a:ext cx="9180000" cy="5161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370" y="0"/>
            <a:ext cx="686323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Drupal Theming Process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Get a design comp.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Choose a starting point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Base theme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Start from scratch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Write some code.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Delete that code.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Write more code.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Add some hooks.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Enter client review.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Go to step 3.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1890325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New project? Now do it all over again.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Theming in Drupal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Bad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It’s hard.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It’s tedious.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It’s complicated.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 Good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Base themes are great.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Huge selection of contrib modules. (DS, Block Class, Fences, etc)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Separation of function and presentation.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Bootstrap &amp; LESS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Bootstrap is the most popular HTML, CSS, and JS framework for developing responsive, mobile first projects on the web.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LESS is a dynamic stylesheet language that can be compiled into CSS and run on the client side or server side. (CSS Preprocessor).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TL;DR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Helps you quickly build decent looking websites.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874" y="0"/>
            <a:ext cx="8104272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are we automating?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THEMES ARE HARD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Create dynamic themes without a lot of code.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Put as much (or as little) theming options in client hands.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Multi-brand? No problem. (case study)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Distributions.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But why Bootstrap?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Ubiquitous (lots of resources).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LESS compiles pretty fast.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Lots of contrib support. (LESSPHP, Drupal Bootstrap, CKEditor, etc)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151"/>
            <a:ext cx="9144001" cy="5111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